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3/22/2020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3/22/2020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3/22/2020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3/22/2020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3/22/2020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3/22/2020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3/22/2020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3/22/2020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3/22/2020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3/22/2020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3/22/2020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3/22/2020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1" name="Picture 13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9" y="-5487"/>
            <a:ext cx="12189867" cy="6858000"/>
          </a:xfrm>
          <a:prstGeom prst="rect">
            <a:avLst/>
          </a:prstGeom>
        </p:spPr>
      </p:pic>
      <p:sp>
        <p:nvSpPr>
          <p:cNvPr id="22" name="Rectangle 15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Freeform: Shape 17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9910" y="0"/>
            <a:ext cx="7869544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996">
                <a:srgbClr val="1F2D29">
                  <a:alpha val="4000"/>
                </a:srgbClr>
              </a:gs>
              <a:gs pos="20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2282700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7853FA8-0D42-4118-A35A-1C3A6F6E1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3167" y="2590984"/>
            <a:ext cx="7369642" cy="3608480"/>
          </a:xfrm>
        </p:spPr>
        <p:txBody>
          <a:bodyPr>
            <a:normAutofit/>
          </a:bodyPr>
          <a:lstStyle/>
          <a:p>
            <a:pPr algn="l"/>
            <a:r>
              <a:rPr lang="hr-HR" sz="8000"/>
              <a:t>Šume – bogatstvo koje nestaje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71A81E9-F0A9-4D9B-9804-127B923703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72522" y="5166111"/>
            <a:ext cx="6437630" cy="1335503"/>
          </a:xfrm>
        </p:spPr>
        <p:txBody>
          <a:bodyPr>
            <a:normAutofit/>
          </a:bodyPr>
          <a:lstStyle/>
          <a:p>
            <a:pPr algn="l"/>
            <a:r>
              <a:rPr lang="hr-HR" sz="2800" dirty="0"/>
              <a:t>Lorena Longin,2c</a:t>
            </a:r>
          </a:p>
        </p:txBody>
      </p:sp>
    </p:spTree>
    <p:extLst>
      <p:ext uri="{BB962C8B-B14F-4D97-AF65-F5344CB8AC3E}">
        <p14:creationId xmlns:p14="http://schemas.microsoft.com/office/powerpoint/2010/main" val="2754904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4097049-700A-416B-BB12-E7A1321F5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4598831"/>
          </a:xfrm>
        </p:spPr>
        <p:txBody>
          <a:bodyPr>
            <a:normAutofit/>
          </a:bodyPr>
          <a:lstStyle/>
          <a:p>
            <a:pPr algn="l"/>
            <a:r>
              <a:rPr lang="hr-HR" sz="2800" dirty="0"/>
              <a:t>- veliki dio Zemljine površine je nekad bilo prekriveno šumama </a:t>
            </a:r>
            <a:br>
              <a:rPr lang="hr-HR" sz="2800" dirty="0"/>
            </a:br>
            <a:r>
              <a:rPr lang="hr-HR" sz="2800" dirty="0"/>
              <a:t>-ljudi su krčili šume da bi dobili nove stambene i poljoprivredne površine</a:t>
            </a:r>
            <a:br>
              <a:rPr lang="hr-HR" sz="2800" dirty="0"/>
            </a:br>
            <a:r>
              <a:rPr lang="hr-HR" sz="2800" dirty="0"/>
              <a:t>-problem smanjivanja šuma povezan je s napretkom i razvojem industrijske tehnologije</a:t>
            </a:r>
            <a:br>
              <a:rPr lang="hr-HR" sz="2800" dirty="0"/>
            </a:br>
            <a:br>
              <a:rPr lang="hr-HR" sz="2800" dirty="0"/>
            </a:br>
            <a:r>
              <a:rPr lang="hr-HR" sz="2800" dirty="0"/>
              <a:t>-šume se krče i radi proširivanja obradivih površina, izgradnja naselja, prometnica, industrijskih objekata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45FFAA4-A344-46AB-93B6-32E4FA20907A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1245701" y="5777947"/>
            <a:ext cx="5950227" cy="742123"/>
          </a:xfrm>
        </p:spPr>
        <p:txBody>
          <a:bodyPr>
            <a:normAutofit fontScale="70000" lnSpcReduction="20000"/>
          </a:bodyPr>
          <a:lstStyle/>
          <a:p>
            <a:r>
              <a:rPr lang="hr-HR" dirty="0"/>
              <a:t>Prema podacima Međunarodnog fonda za spašavanje biljnog i životinjskog svijeta – svake godine se uništi približno 18 000 000 hektara šume</a:t>
            </a:r>
          </a:p>
        </p:txBody>
      </p:sp>
    </p:spTree>
    <p:extLst>
      <p:ext uri="{BB962C8B-B14F-4D97-AF65-F5344CB8AC3E}">
        <p14:creationId xmlns:p14="http://schemas.microsoft.com/office/powerpoint/2010/main" val="2569577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C08DBD-A21B-485E-AD15-398164C2C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873" y="805818"/>
            <a:ext cx="4002962" cy="3540896"/>
          </a:xfrm>
        </p:spPr>
        <p:txBody>
          <a:bodyPr>
            <a:normAutofit fontScale="90000"/>
          </a:bodyPr>
          <a:lstStyle/>
          <a:p>
            <a:pPr algn="l"/>
            <a:r>
              <a:rPr lang="hr-HR" sz="2800" dirty="0"/>
              <a:t>-sječom šume ogoljeno se tlo izlaže eroziji, tj. postupnom ispiranju, odnošenju tla djelovanjem padalina, bujica i vjetrova </a:t>
            </a:r>
            <a:br>
              <a:rPr lang="hr-HR" sz="2800" dirty="0"/>
            </a:br>
            <a:br>
              <a:rPr lang="hr-HR" sz="2800" dirty="0"/>
            </a:br>
            <a:r>
              <a:rPr lang="hr-HR" sz="2800" dirty="0"/>
              <a:t>-lišeno zaštite, osobito korijenja šumskog drveća koje ga povezuje, tlo vrlo brzo mijenja strukturu, znatno gubi sposobnost primanja i zadržavanja dostatne količine vlage, gubi plodnost, rasipa se i propada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3C2A4C27-8036-4590-B68D-8ADC843BA0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612835" y="1568137"/>
            <a:ext cx="4600642" cy="3450481"/>
          </a:xfrm>
          <a:prstGeom prst="rect">
            <a:avLst/>
          </a:prstGeom>
        </p:spPr>
      </p:pic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id="{C995295F-B496-4039-A905-8981D7E2AB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12835" y="5276206"/>
            <a:ext cx="4186241" cy="327526"/>
          </a:xfrm>
        </p:spPr>
        <p:txBody>
          <a:bodyPr>
            <a:normAutofit fontScale="70000" lnSpcReduction="20000"/>
          </a:bodyPr>
          <a:lstStyle/>
          <a:p>
            <a:r>
              <a:rPr lang="hr-HR" dirty="0"/>
              <a:t>Ekološka funkcija šuma</a:t>
            </a:r>
          </a:p>
        </p:txBody>
      </p:sp>
    </p:spTree>
    <p:extLst>
      <p:ext uri="{BB962C8B-B14F-4D97-AF65-F5344CB8AC3E}">
        <p14:creationId xmlns:p14="http://schemas.microsoft.com/office/powerpoint/2010/main" val="1595446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82203DA-9A1B-4AA1-B786-CE16B3AF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4241022"/>
          </a:xfrm>
        </p:spPr>
        <p:txBody>
          <a:bodyPr>
            <a:normAutofit/>
          </a:bodyPr>
          <a:lstStyle/>
          <a:p>
            <a:pPr algn="l"/>
            <a:r>
              <a:rPr lang="hr-HR" sz="2800"/>
              <a:t>-nestanak šuma ne izaziva samo promjenu tla, već time isčezava vegetacija </a:t>
            </a:r>
            <a:br>
              <a:rPr lang="hr-HR" sz="2800"/>
            </a:br>
            <a:r>
              <a:rPr lang="hr-HR" sz="2800"/>
              <a:t>-nestaje većina biljaka koje rastu u šumi, pa time i mnoge životinje koje žive u šumi </a:t>
            </a:r>
            <a:br>
              <a:rPr lang="hr-HR" sz="2800"/>
            </a:br>
            <a:r>
              <a:rPr lang="hr-HR" sz="2800"/>
              <a:t>-uništavanje šuma uzrokuje posve izmijenjene uvjete života i snažan poremećaj ekosustava u cjelini</a:t>
            </a:r>
            <a:br>
              <a:rPr lang="hr-HR" sz="2800"/>
            </a:br>
            <a:endParaRPr lang="hr-HR" sz="28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344CBD3-3AC4-4ACC-BFDD-12F43A65A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3599" y="5433390"/>
            <a:ext cx="3772975" cy="616553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CB1EE156-9539-45F9-B439-F59D9DBA3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795" y="3429000"/>
            <a:ext cx="5303980" cy="29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87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6E990D6-7DE1-4D72-A3FE-005FD3D7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808056"/>
            <a:ext cx="7645375" cy="4797614"/>
          </a:xfrm>
        </p:spPr>
        <p:txBody>
          <a:bodyPr>
            <a:normAutofit/>
          </a:bodyPr>
          <a:lstStyle/>
          <a:p>
            <a:pPr algn="l"/>
            <a:r>
              <a:rPr lang="hr-HR" sz="2800" dirty="0"/>
              <a:t>-uništavanje šuma razlog je postupnog širenja pustinja u mnogim dijelovima Azije, Afrike i Amerike</a:t>
            </a:r>
            <a:br>
              <a:rPr lang="hr-HR" sz="2800" dirty="0"/>
            </a:br>
            <a:r>
              <a:rPr lang="hr-HR" sz="2800" dirty="0"/>
              <a:t>-pustinje i ostali sušni (aridni) predjeli čine danas trećinu ukupne površine kopna i borba protiv njihova daljnjeg širenja vrlo je ozbiljan međunarodni problem</a:t>
            </a:r>
            <a:br>
              <a:rPr lang="hr-HR" sz="2800" dirty="0"/>
            </a:br>
            <a:endParaRPr lang="hr-HR" sz="28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D339603-BFBF-4BDF-8CEF-5BEE95B86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5373" y="5546361"/>
            <a:ext cx="6714957" cy="1007165"/>
          </a:xfrm>
        </p:spPr>
        <p:txBody>
          <a:bodyPr>
            <a:normAutofit fontScale="70000" lnSpcReduction="20000"/>
          </a:bodyPr>
          <a:lstStyle/>
          <a:p>
            <a:r>
              <a:rPr lang="hr-HR" dirty="0"/>
              <a:t>Posljednjih su desetljeća znatno načete šumske površine svijeta u slivu rijeke Amazonke. Stručnjaci se boje da bi veće smanjenje šuma u budućnosti u tom području izazvalo izumiranje oko 600 vrsta i znatno promijenilo klimu u Južnoj Americi.</a:t>
            </a:r>
          </a:p>
        </p:txBody>
      </p:sp>
    </p:spTree>
    <p:extLst>
      <p:ext uri="{BB962C8B-B14F-4D97-AF65-F5344CB8AC3E}">
        <p14:creationId xmlns:p14="http://schemas.microsoft.com/office/powerpoint/2010/main" val="575914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7008E76-A006-4E8C-B9E4-E7F0E7587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4280778"/>
          </a:xfrm>
        </p:spPr>
        <p:txBody>
          <a:bodyPr>
            <a:normAutofit fontScale="90000"/>
          </a:bodyPr>
          <a:lstStyle/>
          <a:p>
            <a:pPr algn="l"/>
            <a:r>
              <a:rPr lang="hr-HR" sz="2800" dirty="0"/>
              <a:t>-dokazano je da je propadanje, osobito šuma četinjača, izravna posljedica kiselih kiša</a:t>
            </a:r>
            <a:br>
              <a:rPr lang="hr-HR" sz="2800" dirty="0"/>
            </a:br>
            <a:r>
              <a:rPr lang="hr-HR" sz="2800" dirty="0"/>
              <a:t>-kisele kiše niskih pH-vrijednosti neposredno oštećuju iglice ili lišće, a uzrokuju u zemljištu i vodama oslobađanje teških metala i njihovu apsorpciju kroz korijenov sustav </a:t>
            </a:r>
            <a:br>
              <a:rPr lang="hr-HR" sz="2800" dirty="0"/>
            </a:br>
            <a:r>
              <a:rPr lang="hr-HR" sz="2800" dirty="0"/>
              <a:t>-kisele kiše razlažu tlo te se smanjuje količina kalija i kalcija, kao prijeko potrebnog hranjiva za biljke</a:t>
            </a:r>
            <a:br>
              <a:rPr lang="hr-HR" sz="2800" dirty="0"/>
            </a:br>
            <a:r>
              <a:rPr lang="hr-HR" sz="2800" dirty="0"/>
              <a:t>-industrijska i druga onečišćenja zraka, vode i tla (SO2, NO, PAN, pesticidi, </a:t>
            </a:r>
            <a:r>
              <a:rPr lang="hr-HR" sz="2800" dirty="0" err="1"/>
              <a:t>detergenti</a:t>
            </a:r>
            <a:r>
              <a:rPr lang="hr-HR" sz="2800" dirty="0"/>
              <a:t>, teški metali i drugo) uništavaju šumske ekosustave</a:t>
            </a:r>
            <a:br>
              <a:rPr lang="hr-HR" sz="2800" dirty="0"/>
            </a:br>
            <a:r>
              <a:rPr lang="hr-HR" sz="2800" dirty="0"/>
              <a:t>-šuma je dobar indikator stanja onečišćenja biosfere</a:t>
            </a:r>
            <a:br>
              <a:rPr lang="hr-HR" sz="2800" dirty="0"/>
            </a:br>
            <a:r>
              <a:rPr lang="hr-HR" sz="2800" dirty="0"/>
              <a:t>-otrovi na koje reagira šuma štetni su na čovjeka i ugrožavaju njegov opstanak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1011230-9322-4E04-89AA-14732A246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582" y="5950226"/>
            <a:ext cx="5323479" cy="537039"/>
          </a:xfrm>
        </p:spPr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386493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{63416EF1-60AA-434C-97CF-E9E0CCC87D6E}tf16401375</Template>
  <TotalTime>152</TotalTime>
  <Words>395</Words>
  <Application>Microsoft Office PowerPoint</Application>
  <PresentationFormat>Široki zaslon</PresentationFormat>
  <Paragraphs>10</Paragraphs>
  <Slides>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6</vt:i4>
      </vt:variant>
    </vt:vector>
  </HeadingPairs>
  <TitlesOfParts>
    <vt:vector size="11" baseType="lpstr">
      <vt:lpstr>Arial</vt:lpstr>
      <vt:lpstr>MS Shell Dlg 2</vt:lpstr>
      <vt:lpstr>Wingdings</vt:lpstr>
      <vt:lpstr>Wingdings 3</vt:lpstr>
      <vt:lpstr>Madison</vt:lpstr>
      <vt:lpstr>Šume – bogatstvo koje nestaje</vt:lpstr>
      <vt:lpstr>- veliki dio Zemljine površine je nekad bilo prekriveno šumama  -ljudi su krčili šume da bi dobili nove stambene i poljoprivredne površine -problem smanjivanja šuma povezan je s napretkom i razvojem industrijske tehnologije  -šume se krče i radi proširivanja obradivih površina, izgradnja naselja, prometnica, industrijskih objekata</vt:lpstr>
      <vt:lpstr>-sječom šume ogoljeno se tlo izlaže eroziji, tj. postupnom ispiranju, odnošenju tla djelovanjem padalina, bujica i vjetrova   -lišeno zaštite, osobito korijenja šumskog drveća koje ga povezuje, tlo vrlo brzo mijenja strukturu, znatno gubi sposobnost primanja i zadržavanja dostatne količine vlage, gubi plodnost, rasipa se i propada</vt:lpstr>
      <vt:lpstr>-nestanak šuma ne izaziva samo promjenu tla, već time isčezava vegetacija  -nestaje većina biljaka koje rastu u šumi, pa time i mnoge životinje koje žive u šumi  -uništavanje šuma uzrokuje posve izmijenjene uvjete života i snažan poremećaj ekosustava u cjelini </vt:lpstr>
      <vt:lpstr>-uništavanje šuma razlog je postupnog širenja pustinja u mnogim dijelovima Azije, Afrike i Amerike -pustinje i ostali sušni (aridni) predjeli čine danas trećinu ukupne površine kopna i borba protiv njihova daljnjeg širenja vrlo je ozbiljan međunarodni problem </vt:lpstr>
      <vt:lpstr>-dokazano je da je propadanje, osobito šuma četinjača, izravna posljedica kiselih kiša -kisele kiše niskih pH-vrijednosti neposredno oštećuju iglice ili lišće, a uzrokuju u zemljištu i vodama oslobađanje teških metala i njihovu apsorpciju kroz korijenov sustav  -kisele kiše razlažu tlo te se smanjuje količina kalija i kalcija, kao prijeko potrebnog hranjiva za biljke -industrijska i druga onečišćenja zraka, vode i tla (SO2, NO, PAN, pesticidi, detergenti, teški metali i drugo) uništavaju šumske ekosustave -šuma je dobar indikator stanja onečišćenja biosfere -otrovi na koje reagira šuma štetni su na čovjeka i ugrožavaju njegov opstanak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Šume – bogatstvo koje nestaje</dc:title>
  <dc:creator>Danijela Stanić Halapija</dc:creator>
  <cp:lastModifiedBy>Danijela Stanić Halapija</cp:lastModifiedBy>
  <cp:revision>13</cp:revision>
  <dcterms:created xsi:type="dcterms:W3CDTF">2020-03-22T11:33:17Z</dcterms:created>
  <dcterms:modified xsi:type="dcterms:W3CDTF">2020-03-22T17:52:34Z</dcterms:modified>
</cp:coreProperties>
</file>