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486" autoAdjust="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učno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/>
              <a:t>Kliknite da biste uredili stil podnaslova matrice</a:t>
            </a:r>
            <a:endParaRPr kumimoji="0" lang="en-US"/>
          </a:p>
        </p:txBody>
      </p: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učno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8" name="Rezervirano mjesto broja slajd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zervirano mjesto podnožja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ručno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rostoručno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/>
              <a:t>Kliknite da biste uredili stilove teksta matrice</a:t>
            </a:r>
          </a:p>
          <a:p>
            <a:pPr lvl="1" eaLnBrk="1" latinLnBrk="0" hangingPunct="1"/>
            <a:r>
              <a:rPr kumimoji="0" lang="hr-HR"/>
              <a:t>Druga razina</a:t>
            </a:r>
          </a:p>
          <a:p>
            <a:pPr lvl="2" eaLnBrk="1" latinLnBrk="0" hangingPunct="1"/>
            <a:r>
              <a:rPr kumimoji="0" lang="hr-HR"/>
              <a:t>Treća razina</a:t>
            </a:r>
          </a:p>
          <a:p>
            <a:pPr lvl="3" eaLnBrk="1" latinLnBrk="0" hangingPunct="1"/>
            <a:r>
              <a:rPr kumimoji="0" lang="hr-HR"/>
              <a:t>Četvrta razina</a:t>
            </a:r>
          </a:p>
          <a:p>
            <a:pPr lvl="4" eaLnBrk="1" latinLnBrk="0" hangingPunct="1"/>
            <a:r>
              <a:rPr kumimoji="0" lang="hr-HR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/>
              <a:t>rad sa tabulatorima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1. razred</a:t>
            </a:r>
          </a:p>
          <a:p>
            <a:r>
              <a:rPr lang="hr-HR"/>
              <a:t>Informatika</a:t>
            </a:r>
            <a:endParaRPr lang="hr-HR" dirty="0"/>
          </a:p>
        </p:txBody>
      </p:sp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5214942" y="6072206"/>
            <a:ext cx="373380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eaLnBrk="1" hangingPunct="1">
              <a:defRPr/>
            </a:pPr>
            <a:r>
              <a:rPr lang="hr-HR" sz="2000" dirty="0"/>
              <a:t>Marin Kovač, </a:t>
            </a:r>
            <a:r>
              <a:rPr lang="hr-HR" sz="2000" dirty="0" err="1"/>
              <a:t>mag.inf</a:t>
            </a:r>
            <a:endParaRPr lang="hr-HR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Tabulatori (str. 71)</a:t>
            </a:r>
          </a:p>
        </p:txBody>
      </p:sp>
      <p:pic>
        <p:nvPicPr>
          <p:cNvPr id="1026" name="Picture 2" descr="C:\Users\Marin\Desktop\Tab-Key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38400"/>
            <a:ext cx="4229100" cy="269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niOkvir 3"/>
          <p:cNvSpPr txBox="1"/>
          <p:nvPr/>
        </p:nvSpPr>
        <p:spPr>
          <a:xfrm>
            <a:off x="5105400" y="3048000"/>
            <a:ext cx="3581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/>
              <a:t>običan tabulatur – UVIJEK se premješta u desno za 1,25 cm </a:t>
            </a:r>
          </a:p>
        </p:txBody>
      </p:sp>
    </p:spTree>
    <p:extLst>
      <p:ext uri="{BB962C8B-B14F-4D97-AF65-F5344CB8AC3E}">
        <p14:creationId xmlns:p14="http://schemas.microsoft.com/office/powerpoint/2010/main" val="2468166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zervirano mjesto sadržaja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36576" indent="0" algn="ctr">
              <a:buNone/>
            </a:pPr>
            <a:r>
              <a:rPr lang="hr-HR"/>
              <a:t>VJEŽBA:</a:t>
            </a:r>
          </a:p>
          <a:p>
            <a:pPr marL="36576" indent="0" algn="ctr">
              <a:buNone/>
            </a:pPr>
            <a:endParaRPr lang="hr-HR"/>
          </a:p>
          <a:p>
            <a:pPr algn="ctr"/>
            <a:r>
              <a:rPr lang="hr-HR" sz="2200"/>
              <a:t>vježba sa nastavnikom – Vježba 1</a:t>
            </a:r>
          </a:p>
          <a:p>
            <a:pPr algn="ctr"/>
            <a:r>
              <a:rPr lang="hr-HR" sz="2200"/>
              <a:t>dokument spremite u svoju mapu pod imenom „tabulatori1.docx” i zatvorite program</a:t>
            </a:r>
          </a:p>
          <a:p>
            <a:pPr algn="ctr"/>
            <a:endParaRPr lang="hr-HR" sz="2200"/>
          </a:p>
        </p:txBody>
      </p:sp>
    </p:spTree>
    <p:extLst>
      <p:ext uri="{BB962C8B-B14F-4D97-AF65-F5344CB8AC3E}">
        <p14:creationId xmlns:p14="http://schemas.microsoft.com/office/powerpoint/2010/main" val="1958310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Tabulatori (str. 71)</a:t>
            </a:r>
          </a:p>
        </p:txBody>
      </p:sp>
      <p:pic>
        <p:nvPicPr>
          <p:cNvPr id="2050" name="Picture 2" descr="C:\Users\Marin\Desktop\tab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2600"/>
            <a:ext cx="4676775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aobljeni pravokutnik 4"/>
          <p:cNvSpPr/>
          <p:nvPr/>
        </p:nvSpPr>
        <p:spPr>
          <a:xfrm>
            <a:off x="381000" y="1600200"/>
            <a:ext cx="533400" cy="4572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n>
                <a:solidFill>
                  <a:srgbClr val="C00000"/>
                </a:solidFill>
              </a:ln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cxnSp>
        <p:nvCxnSpPr>
          <p:cNvPr id="6" name="Ravni poveznik sa strelicom 5"/>
          <p:cNvCxnSpPr/>
          <p:nvPr/>
        </p:nvCxnSpPr>
        <p:spPr>
          <a:xfrm>
            <a:off x="914400" y="1828800"/>
            <a:ext cx="609600" cy="19573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C:\Users\Marin\Desktop\tab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512" y="4000546"/>
            <a:ext cx="395288" cy="520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Marin\Desktop\tab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656" y="4712867"/>
            <a:ext cx="3810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Marin\Desktop\tab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512" y="5419993"/>
            <a:ext cx="457200" cy="519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Marin\Desktop\tab6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175" y="4019041"/>
            <a:ext cx="533400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Marin\Desktop\tab7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626" y="4760530"/>
            <a:ext cx="538949" cy="561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kstniOkvir 7"/>
          <p:cNvSpPr txBox="1"/>
          <p:nvPr/>
        </p:nvSpPr>
        <p:spPr>
          <a:xfrm>
            <a:off x="2133600" y="4000546"/>
            <a:ext cx="2971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/>
              <a:t>lijevi tabulator</a:t>
            </a:r>
          </a:p>
          <a:p>
            <a:endParaRPr lang="hr-HR" sz="2400"/>
          </a:p>
          <a:p>
            <a:r>
              <a:rPr lang="hr-HR" sz="2400"/>
              <a:t>tabulator centriranja</a:t>
            </a:r>
          </a:p>
          <a:p>
            <a:endParaRPr lang="hr-HR" sz="2400"/>
          </a:p>
          <a:p>
            <a:r>
              <a:rPr lang="hr-HR" sz="2400"/>
              <a:t>desni tabulator</a:t>
            </a:r>
          </a:p>
        </p:txBody>
      </p:sp>
      <p:sp>
        <p:nvSpPr>
          <p:cNvPr id="9" name="TekstniOkvir 8"/>
          <p:cNvSpPr txBox="1"/>
          <p:nvPr/>
        </p:nvSpPr>
        <p:spPr>
          <a:xfrm>
            <a:off x="6019800" y="4000546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/>
              <a:t>decimalni tabulator</a:t>
            </a:r>
          </a:p>
          <a:p>
            <a:endParaRPr lang="hr-HR" sz="2400"/>
          </a:p>
          <a:p>
            <a:r>
              <a:rPr lang="hr-HR" sz="2400"/>
              <a:t>tabulator trake</a:t>
            </a:r>
          </a:p>
        </p:txBody>
      </p:sp>
    </p:spTree>
    <p:extLst>
      <p:ext uri="{BB962C8B-B14F-4D97-AF65-F5344CB8AC3E}">
        <p14:creationId xmlns:p14="http://schemas.microsoft.com/office/powerpoint/2010/main" val="30985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Tabulatori (str. 71)</a:t>
            </a:r>
          </a:p>
        </p:txBody>
      </p:sp>
      <p:pic>
        <p:nvPicPr>
          <p:cNvPr id="4" name="Picture 2" descr="C:\Users\Marin\Desktop\od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95400"/>
            <a:ext cx="4391025" cy="5207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Marin\Desktop\tabX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260997"/>
            <a:ext cx="2828925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aobljeni pravokutnik 5"/>
          <p:cNvSpPr/>
          <p:nvPr/>
        </p:nvSpPr>
        <p:spPr>
          <a:xfrm>
            <a:off x="332172" y="6172200"/>
            <a:ext cx="1191827" cy="4572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n>
                <a:solidFill>
                  <a:srgbClr val="C00000"/>
                </a:solidFill>
              </a:ln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cxnSp>
        <p:nvCxnSpPr>
          <p:cNvPr id="7" name="Ravni poveznik sa strelicom 6"/>
          <p:cNvCxnSpPr>
            <a:stCxn id="6" idx="3"/>
          </p:cNvCxnSpPr>
          <p:nvPr/>
        </p:nvCxnSpPr>
        <p:spPr>
          <a:xfrm flipV="1">
            <a:off x="1523999" y="2362200"/>
            <a:ext cx="4724401" cy="403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0032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zervirano mjesto sadržaja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36576" indent="0" algn="ctr">
              <a:buNone/>
            </a:pPr>
            <a:r>
              <a:rPr lang="hr-HR"/>
              <a:t>VJEŽBA:</a:t>
            </a:r>
          </a:p>
          <a:p>
            <a:pPr marL="36576" indent="0" algn="ctr">
              <a:buNone/>
            </a:pPr>
            <a:endParaRPr lang="hr-HR"/>
          </a:p>
          <a:p>
            <a:pPr algn="ctr"/>
            <a:r>
              <a:rPr lang="hr-HR" sz="2200"/>
              <a:t>vježba sa nastavnikom – Vježba 2</a:t>
            </a:r>
          </a:p>
          <a:p>
            <a:pPr algn="ctr"/>
            <a:r>
              <a:rPr lang="hr-HR" sz="2200"/>
              <a:t>dokument spremite u svoju mapu pod imenom „tabulatori2.docx” i zatvorite program</a:t>
            </a:r>
          </a:p>
          <a:p>
            <a:pPr algn="ctr"/>
            <a:endParaRPr lang="hr-HR" sz="2200"/>
          </a:p>
        </p:txBody>
      </p:sp>
    </p:spTree>
    <p:extLst>
      <p:ext uri="{BB962C8B-B14F-4D97-AF65-F5344CB8AC3E}">
        <p14:creationId xmlns:p14="http://schemas.microsoft.com/office/powerpoint/2010/main" val="3918919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zervirano mjesto sadržaja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36576" indent="0" algn="ctr">
              <a:buNone/>
            </a:pPr>
            <a:r>
              <a:rPr lang="hr-HR"/>
              <a:t>VJEŽBA:</a:t>
            </a:r>
          </a:p>
          <a:p>
            <a:pPr marL="36576" indent="0" algn="ctr">
              <a:buNone/>
            </a:pPr>
            <a:endParaRPr lang="hr-HR"/>
          </a:p>
          <a:p>
            <a:pPr algn="ctr"/>
            <a:r>
              <a:rPr lang="hr-HR" sz="2200"/>
              <a:t>vježba sa nastavnikom – Vježba 3</a:t>
            </a:r>
          </a:p>
          <a:p>
            <a:pPr algn="ctr"/>
            <a:r>
              <a:rPr lang="hr-HR" sz="2200"/>
              <a:t>dokument spremite u svoju mapu pod imenom „tabulatori3.docx” i zatvorite program</a:t>
            </a:r>
          </a:p>
          <a:p>
            <a:pPr algn="ctr"/>
            <a:endParaRPr lang="hr-HR" sz="2200"/>
          </a:p>
        </p:txBody>
      </p:sp>
    </p:spTree>
    <p:extLst>
      <p:ext uri="{BB962C8B-B14F-4D97-AF65-F5344CB8AC3E}">
        <p14:creationId xmlns:p14="http://schemas.microsoft.com/office/powerpoint/2010/main" val="3918919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zervirano mjesto sadržaja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36576" indent="0" algn="ctr">
              <a:buNone/>
            </a:pPr>
            <a:r>
              <a:rPr lang="hr-HR"/>
              <a:t>VJEŽBA:</a:t>
            </a:r>
          </a:p>
          <a:p>
            <a:pPr marL="36576" indent="0" algn="ctr">
              <a:buNone/>
            </a:pPr>
            <a:endParaRPr lang="hr-HR"/>
          </a:p>
          <a:p>
            <a:pPr algn="ctr"/>
            <a:r>
              <a:rPr lang="hr-HR" sz="2200"/>
              <a:t>samostalna vježba – Vježba 4</a:t>
            </a:r>
          </a:p>
          <a:p>
            <a:pPr algn="ctr"/>
            <a:r>
              <a:rPr lang="hr-HR" sz="2200"/>
              <a:t>dokument spremite u svoju mapu pod imenom „tabulatori4.docx” i zatvorite program</a:t>
            </a:r>
          </a:p>
          <a:p>
            <a:pPr algn="ctr"/>
            <a:endParaRPr lang="hr-HR" sz="2200"/>
          </a:p>
        </p:txBody>
      </p:sp>
    </p:spTree>
    <p:extLst>
      <p:ext uri="{BB962C8B-B14F-4D97-AF65-F5344CB8AC3E}">
        <p14:creationId xmlns:p14="http://schemas.microsoft.com/office/powerpoint/2010/main" val="3913183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defRPr/>
            </a:pPr>
            <a:endParaRPr lang="hr-HR" sz="2800" dirty="0"/>
          </a:p>
          <a:p>
            <a:pPr>
              <a:buNone/>
              <a:defRPr/>
            </a:pPr>
            <a:endParaRPr lang="hr-HR" sz="2800" dirty="0"/>
          </a:p>
          <a:p>
            <a:pPr>
              <a:buNone/>
              <a:defRPr/>
            </a:pPr>
            <a:endParaRPr lang="hr-HR" sz="2800" dirty="0"/>
          </a:p>
          <a:p>
            <a:pPr algn="ctr">
              <a:buNone/>
              <a:defRPr/>
            </a:pPr>
            <a:r>
              <a:rPr lang="hr-HR" sz="2800" dirty="0"/>
              <a:t>      Pitanja 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hnički">
  <a:themeElements>
    <a:clrScheme name="Tehnički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hnički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hnič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260</TotalTime>
  <Words>146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Franklin Gothic Book</vt:lpstr>
      <vt:lpstr>Wingdings</vt:lpstr>
      <vt:lpstr>Wingdings 2</vt:lpstr>
      <vt:lpstr>Tehnički</vt:lpstr>
      <vt:lpstr>rad sa tabulatorima</vt:lpstr>
      <vt:lpstr>Tabulatori (str. 71)</vt:lpstr>
      <vt:lpstr>PowerPoint Presentation</vt:lpstr>
      <vt:lpstr>Tabulatori (str. 71)</vt:lpstr>
      <vt:lpstr>Tabulatori (str. 71)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Održavanje sustava</dc:title>
  <dc:creator/>
  <cp:lastModifiedBy>Zhule Cro</cp:lastModifiedBy>
  <cp:revision>65</cp:revision>
  <dcterms:created xsi:type="dcterms:W3CDTF">2006-08-16T00:00:00Z</dcterms:created>
  <dcterms:modified xsi:type="dcterms:W3CDTF">2019-01-05T10:23:15Z</dcterms:modified>
</cp:coreProperties>
</file>