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6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6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9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0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8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3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8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8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5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1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1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443A9D-DD16-4648-BCD0-FD501103C7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65" b="9666"/>
          <a:stretch/>
        </p:blipFill>
        <p:spPr>
          <a:xfrm>
            <a:off x="-2" y="10"/>
            <a:ext cx="1219200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FECAD-CA66-4ADE-9E30-079369221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2807208"/>
          </a:xfrm>
        </p:spPr>
        <p:txBody>
          <a:bodyPr anchor="b">
            <a:normAutofit/>
          </a:bodyPr>
          <a:lstStyle/>
          <a:p>
            <a:r>
              <a:rPr lang="hr-HR" sz="4800" dirty="0">
                <a:solidFill>
                  <a:schemeClr val="bg1"/>
                </a:solidFill>
              </a:rPr>
              <a:t>ELABORAT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B0A26-9A19-4842-BFBE-360575885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3968496"/>
            <a:ext cx="4023360" cy="120814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Audio produkcija</a:t>
            </a:r>
          </a:p>
          <a:p>
            <a:r>
              <a:rPr lang="hr-HR" dirty="0">
                <a:solidFill>
                  <a:schemeClr val="bg1"/>
                </a:solidFill>
              </a:rPr>
              <a:t>17.3.2020.</a:t>
            </a:r>
          </a:p>
        </p:txBody>
      </p:sp>
    </p:spTree>
    <p:extLst>
      <p:ext uri="{BB962C8B-B14F-4D97-AF65-F5344CB8AC3E}">
        <p14:creationId xmlns:p14="http://schemas.microsoft.com/office/powerpoint/2010/main" val="284965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CC95-18FB-459A-8DD4-C362959F5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45E7-AB81-4227-9284-937AEBBD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Napisati elaborat za izradu radioigre</a:t>
            </a:r>
          </a:p>
          <a:p>
            <a:r>
              <a:rPr lang="hr-HR" dirty="0"/>
              <a:t>Zadatak je podijeljen u 2 dijela: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Napisati teorijski dio elaborata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Napisati praktični dio elaborata</a:t>
            </a:r>
          </a:p>
        </p:txBody>
      </p:sp>
    </p:spTree>
    <p:extLst>
      <p:ext uri="{BB962C8B-B14F-4D97-AF65-F5344CB8AC3E}">
        <p14:creationId xmlns:p14="http://schemas.microsoft.com/office/powerpoint/2010/main" val="90540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150C-F614-4BF5-910E-5AD5D8E3B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Dio zadatka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DB88E-E9B5-42D6-B750-686D79DBE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Istražiti povijest radioigre i pojam radioigre.</a:t>
            </a:r>
          </a:p>
          <a:p>
            <a:r>
              <a:rPr lang="hr-HR" dirty="0"/>
              <a:t>Kreirati novi word dokument.</a:t>
            </a:r>
          </a:p>
          <a:p>
            <a:r>
              <a:rPr lang="hr-HR" dirty="0"/>
              <a:t>Napraviti naslovnu stranicu kao u prilogu koji ste dobili u pdf-u.</a:t>
            </a:r>
          </a:p>
          <a:p>
            <a:r>
              <a:rPr lang="hr-HR" dirty="0"/>
              <a:t>Napisati dva poglavlja: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chemeClr val="accent3">
                    <a:lumMod val="75000"/>
                  </a:schemeClr>
                </a:solidFill>
              </a:rPr>
              <a:t>POVIJEST RADIOIGRE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chemeClr val="accent3">
                    <a:lumMod val="75000"/>
                  </a:schemeClr>
                </a:solidFill>
              </a:rPr>
              <a:t>RADIOIGRA</a:t>
            </a:r>
          </a:p>
          <a:p>
            <a:pPr marL="0" indent="0">
              <a:buNone/>
            </a:pP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Napomena: Molila bih vas da ne koristite opciju Copy-Paste, nego sami oblikujete tekst nakon pročitane literature ili pročitanih članaka iz internetskih izvora.</a:t>
            </a:r>
          </a:p>
          <a:p>
            <a:pPr marL="0" indent="0">
              <a:buNone/>
            </a:pPr>
            <a:r>
              <a:rPr lang="hr-HR" dirty="0"/>
              <a:t>Na kraju dokumenta navesti Literaturu ili Internetske izvore.</a:t>
            </a:r>
          </a:p>
          <a:p>
            <a:pPr marL="0" indent="0">
              <a:buNone/>
            </a:pPr>
            <a:r>
              <a:rPr lang="hr-HR" dirty="0"/>
              <a:t>[Osim prezentacije u pdf-u ste dobili i upute o oblikovanju stranica, teksta, odlomaka u </a:t>
            </a:r>
            <a:r>
              <a:rPr lang="hr-HR" i="1" dirty="0"/>
              <a:t>Wordu</a:t>
            </a:r>
            <a:r>
              <a:rPr lang="hr-HR" dirty="0"/>
              <a:t>.]</a:t>
            </a:r>
          </a:p>
        </p:txBody>
      </p:sp>
    </p:spTree>
    <p:extLst>
      <p:ext uri="{BB962C8B-B14F-4D97-AF65-F5344CB8AC3E}">
        <p14:creationId xmlns:p14="http://schemas.microsoft.com/office/powerpoint/2010/main" val="388472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09EC-C0D3-41D7-ACDE-D7B6ED51C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Dio zadatka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ED689-8FB7-4059-B605-2D756446B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Numerirati stranice (osim prve Naslovne stranice)</a:t>
            </a:r>
          </a:p>
          <a:p>
            <a:r>
              <a:rPr lang="hr-HR" dirty="0"/>
              <a:t>Spremiti word dokument kao: Ime_Prezime_Elaborat</a:t>
            </a:r>
          </a:p>
          <a:p>
            <a:r>
              <a:rPr lang="hr-HR" dirty="0">
                <a:solidFill>
                  <a:schemeClr val="accent4">
                    <a:lumMod val="75000"/>
                  </a:schemeClr>
                </a:solidFill>
              </a:rPr>
              <a:t>Zadatak je potrebno predati do 18.3.2020. u 20h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063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96ADE-38D3-47CA-AE0B-4B50491A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Napomena!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FEABC-0A05-4C81-9A05-22E132545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 ovom word dokumentu ćemo raditi slijedećih tjedana i u konačnici ćemo imati gotov elaborat koji će biti istovjetan onome koji trebate napraviti za završni rad.</a:t>
            </a:r>
          </a:p>
          <a:p>
            <a:r>
              <a:rPr lang="hr-HR" dirty="0">
                <a:solidFill>
                  <a:schemeClr val="accent6">
                    <a:lumMod val="50000"/>
                  </a:schemeClr>
                </a:solidFill>
              </a:rPr>
              <a:t>Sretno 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hr-H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41205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412624"/>
      </a:dk2>
      <a:lt2>
        <a:srgbClr val="E2E3E8"/>
      </a:lt2>
      <a:accent1>
        <a:srgbClr val="BC9E21"/>
      </a:accent1>
      <a:accent2>
        <a:srgbClr val="D56117"/>
      </a:accent2>
      <a:accent3>
        <a:srgbClr val="E7292E"/>
      </a:accent3>
      <a:accent4>
        <a:srgbClr val="D5176C"/>
      </a:accent4>
      <a:accent5>
        <a:srgbClr val="E729CC"/>
      </a:accent5>
      <a:accent6>
        <a:srgbClr val="A017D5"/>
      </a:accent6>
      <a:hlink>
        <a:srgbClr val="5B70C8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SketchyVTI</vt:lpstr>
      <vt:lpstr>ELABORAT</vt:lpstr>
      <vt:lpstr>Zadatak</vt:lpstr>
      <vt:lpstr>1. Dio zadatka</vt:lpstr>
      <vt:lpstr>1. Dio zadatka</vt:lpstr>
      <vt:lpstr>Napomena!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</dc:title>
  <dc:creator>Anamarija Ivković</dc:creator>
  <cp:lastModifiedBy>Anamarija Ivković</cp:lastModifiedBy>
  <cp:revision>3</cp:revision>
  <dcterms:created xsi:type="dcterms:W3CDTF">2020-03-17T17:40:24Z</dcterms:created>
  <dcterms:modified xsi:type="dcterms:W3CDTF">2020-03-17T17:58:40Z</dcterms:modified>
</cp:coreProperties>
</file>