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C608-F72F-4418-A02E-3701714ED200}" type="datetimeFigureOut">
              <a:rPr lang="sr-Latn-CS" smtClean="0"/>
              <a:t>17.3.2020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FF10B-F690-46CE-8628-ED8703A9A05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teo.curcij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dEBIAofnno&amp;t=128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udHMtI6KZ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SbiewI40y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iVktkInqo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jg07J-Iki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hr-HR" dirty="0" smtClean="0"/>
              <a:t>Lijepi pozdrav svima!!! </a:t>
            </a:r>
            <a:r>
              <a:rPr lang="hr-HR" dirty="0" smtClean="0">
                <a:sym typeface="Wingdings" pitchFamily="2" charset="2"/>
              </a:rPr>
              <a:t></a:t>
            </a:r>
          </a:p>
          <a:p>
            <a:endParaRPr lang="hr-HR" dirty="0" smtClean="0">
              <a:sym typeface="Wingdings" pitchFamily="2" charset="2"/>
            </a:endParaRPr>
          </a:p>
          <a:p>
            <a:r>
              <a:rPr lang="hr-HR" dirty="0" smtClean="0">
                <a:sym typeface="Wingdings" pitchFamily="2" charset="2"/>
              </a:rPr>
              <a:t>Naša nova cjelina je Drugi svjetski rat. Pratite upute na prezentaciji. </a:t>
            </a:r>
          </a:p>
          <a:p>
            <a:r>
              <a:rPr lang="hr-HR" dirty="0" smtClean="0">
                <a:sym typeface="Wingdings" pitchFamily="2" charset="2"/>
              </a:rPr>
              <a:t>Sva pitanja koja vam postavim će te </a:t>
            </a:r>
            <a:r>
              <a:rPr lang="hr-HR" b="1" dirty="0" smtClean="0">
                <a:sym typeface="Wingdings" pitchFamily="2" charset="2"/>
              </a:rPr>
              <a:t>odgovoriti u vaše bilježnice, slikati mi ih i poslati na mail </a:t>
            </a:r>
            <a:r>
              <a:rPr lang="hr-HR" dirty="0" smtClean="0">
                <a:sym typeface="Wingdings" pitchFamily="2" charset="2"/>
              </a:rPr>
              <a:t>(</a:t>
            </a:r>
            <a:r>
              <a:rPr lang="hr-HR" dirty="0" err="1" smtClean="0">
                <a:sym typeface="Wingdings" pitchFamily="2" charset="2"/>
                <a:hlinkClick r:id="rId2"/>
              </a:rPr>
              <a:t>mateo.curcija</a:t>
            </a:r>
            <a:r>
              <a:rPr lang="hr-HR" dirty="0" smtClean="0">
                <a:sym typeface="Wingdings" pitchFamily="2" charset="2"/>
                <a:hlinkClick r:id="rId2"/>
              </a:rPr>
              <a:t>@</a:t>
            </a:r>
            <a:r>
              <a:rPr lang="hr-HR" dirty="0" err="1" smtClean="0">
                <a:sym typeface="Wingdings" pitchFamily="2" charset="2"/>
                <a:hlinkClick r:id="rId2"/>
              </a:rPr>
              <a:t>gmail.com</a:t>
            </a:r>
            <a:r>
              <a:rPr lang="hr-HR" dirty="0" smtClean="0">
                <a:sym typeface="Wingdings" pitchFamily="2" charset="2"/>
              </a:rPr>
              <a:t>)</a:t>
            </a:r>
          </a:p>
          <a:p>
            <a:r>
              <a:rPr lang="hr-HR" dirty="0" smtClean="0">
                <a:sym typeface="Wingdings" pitchFamily="2" charset="2"/>
              </a:rPr>
              <a:t>Važno je da ih napišete u bilježnice jer će sljedeće ispitivanje biti najviše iz ove cjeline!!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Drugi svjetski rat</a:t>
            </a:r>
            <a:endParaRPr lang="hr-H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chemeClr val="tx1"/>
                </a:solidFill>
              </a:rPr>
              <a:t>Početak drugog svjetskog rata</a:t>
            </a:r>
            <a:endParaRPr lang="hr-H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hr-HR" b="1" i="1" dirty="0" smtClean="0"/>
              <a:t>Ne prepisujte pitanja i odgovarajte kratko i punom rečenicom!!!</a:t>
            </a:r>
          </a:p>
          <a:p>
            <a:r>
              <a:rPr lang="hr-HR" b="1" i="1" dirty="0" smtClean="0"/>
              <a:t>1. pitanje: Nabroji države iz prošlih lekcija u kojima vlada nacizam, fašizam i militarizam?</a:t>
            </a:r>
          </a:p>
          <a:p>
            <a:endParaRPr lang="hr-HR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hr-HR" dirty="0" smtClean="0"/>
              <a:t>Svijet je u moralnoj i političkoj krizi</a:t>
            </a:r>
            <a:endParaRPr lang="hr-HR" dirty="0"/>
          </a:p>
          <a:p>
            <a:r>
              <a:rPr lang="hr-HR" dirty="0" smtClean="0"/>
              <a:t>Njemačka, Italija, SSSR i Japan te ostale zemlje žele više teritorija</a:t>
            </a:r>
          </a:p>
          <a:p>
            <a:endParaRPr lang="hr-HR" dirty="0" smtClean="0"/>
          </a:p>
          <a:p>
            <a:r>
              <a:rPr lang="hr-HR" dirty="0" smtClean="0"/>
              <a:t>Njemačka krši sporazume i širi se u Europi, a Japan na Dalekom Istoku</a:t>
            </a:r>
          </a:p>
          <a:p>
            <a:r>
              <a:rPr lang="hr-HR" b="1" dirty="0" smtClean="0"/>
              <a:t>Sad pogledajte cijeli video: </a:t>
            </a:r>
            <a:r>
              <a:rPr lang="hr-HR" dirty="0" smtClean="0">
                <a:hlinkClick r:id="rId2"/>
              </a:rPr>
              <a:t>https://www.youtube.com/watch?v=_dEBIAofnno&amp;t=128s</a:t>
            </a:r>
            <a:r>
              <a:rPr lang="hr-HR" dirty="0" smtClean="0"/>
              <a:t> animirani zemljovid Drugog svjetskog rata</a:t>
            </a:r>
            <a:endParaRPr lang="hr-HR" b="1" dirty="0" smtClean="0"/>
          </a:p>
          <a:p>
            <a:endParaRPr lang="hr-HR" b="1" dirty="0"/>
          </a:p>
          <a:p>
            <a:pPr>
              <a:buNone/>
            </a:pPr>
            <a:endParaRPr lang="hr-H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Njemačka, Japan, Italija i SSSR potpisuju razne međusobne sporazume o prijateljstvu i potpori (Osovina Rim-Berlin, Pakt o prijateljstvu i nenapadanju </a:t>
            </a:r>
            <a:r>
              <a:rPr lang="hr-HR" dirty="0" err="1" smtClean="0"/>
              <a:t>itd</a:t>
            </a:r>
            <a:r>
              <a:rPr lang="hr-HR" dirty="0" smtClean="0"/>
              <a:t>.)</a:t>
            </a:r>
          </a:p>
          <a:p>
            <a:endParaRPr lang="hr-HR" dirty="0" smtClean="0"/>
          </a:p>
          <a:p>
            <a:r>
              <a:rPr lang="hr-HR" b="1" dirty="0" smtClean="0"/>
              <a:t>Slijedom toga pogledajte video</a:t>
            </a:r>
            <a:r>
              <a:rPr lang="hr-HR" dirty="0" smtClean="0"/>
              <a:t>: </a:t>
            </a:r>
            <a:r>
              <a:rPr lang="hr-HR" dirty="0" smtClean="0">
                <a:hlinkClick r:id="rId2"/>
              </a:rPr>
              <a:t>https://www.youtube.com/watch?v=HudHMtI6KZk</a:t>
            </a:r>
            <a:r>
              <a:rPr lang="hr-HR" dirty="0" smtClean="0"/>
              <a:t> do 2:45, Drugi svjetski rat, tv kalendar</a:t>
            </a:r>
          </a:p>
          <a:p>
            <a:endParaRPr lang="hr-HR" dirty="0"/>
          </a:p>
          <a:p>
            <a:r>
              <a:rPr lang="hr-HR" b="1" i="1" dirty="0" smtClean="0"/>
              <a:t>2. pitanje: Kada počinje Drugi svjetski rat i tko je međusobno podijelio teritorij Poljske?</a:t>
            </a:r>
            <a:endParaRPr lang="hr-HR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hr-HR" dirty="0"/>
          </a:p>
          <a:p>
            <a:r>
              <a:rPr lang="hr-HR" dirty="0" smtClean="0"/>
              <a:t>Nakon napada na Poljsku, Njemačka napada Dansku, Norvešku i zemlje Beneluksa te osvaja velik dio Francuske.</a:t>
            </a:r>
          </a:p>
          <a:p>
            <a:r>
              <a:rPr lang="hr-HR" dirty="0" smtClean="0"/>
              <a:t>Zatim napada Veliku Britaniju. Pogledaj video: </a:t>
            </a:r>
            <a:r>
              <a:rPr lang="hr-HR" dirty="0" smtClean="0">
                <a:hlinkClick r:id="rId2"/>
              </a:rPr>
              <a:t>https://www.youtube.com/watch?v=GSbiewI40ys</a:t>
            </a:r>
            <a:r>
              <a:rPr lang="hr-HR" dirty="0" smtClean="0"/>
              <a:t> do 2:03</a:t>
            </a:r>
            <a:endParaRPr lang="hr-HR" dirty="0"/>
          </a:p>
          <a:p>
            <a:r>
              <a:rPr lang="hr-HR" b="1" i="1" dirty="0" smtClean="0"/>
              <a:t>3. pitanje: Kako se zove britanski premijer i kako je završio napad na Veliku Britaniju?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hr-HR" b="1" dirty="0" smtClean="0"/>
              <a:t>Trojni pakt 1940. sklopili su Njemačka, Italija i Japan. (Napiši ovo u bilježnicu!)</a:t>
            </a:r>
          </a:p>
          <a:p>
            <a:endParaRPr lang="hr-HR" b="1" dirty="0" smtClean="0"/>
          </a:p>
          <a:p>
            <a:r>
              <a:rPr lang="hr-HR" dirty="0" smtClean="0"/>
              <a:t>Nakon Velike Britanije, Hitler se okreće prema SSSR-u. Pogledaj video: </a:t>
            </a:r>
            <a:r>
              <a:rPr lang="hr-HR" dirty="0" smtClean="0">
                <a:hlinkClick r:id="rId2"/>
              </a:rPr>
              <a:t>https://www.youtube.com/watch?v=1iVktkInqo8</a:t>
            </a:r>
            <a:endParaRPr lang="hr-HR" dirty="0" smtClean="0"/>
          </a:p>
          <a:p>
            <a:r>
              <a:rPr lang="hr-HR" b="1" i="1" dirty="0" smtClean="0"/>
              <a:t>4. pitanje: Blizu kojeg grada su došli </a:t>
            </a:r>
            <a:r>
              <a:rPr lang="hr-HR" b="1" i="1" dirty="0" err="1" smtClean="0"/>
              <a:t>Njemci</a:t>
            </a:r>
            <a:r>
              <a:rPr lang="hr-HR" b="1" i="1" dirty="0" smtClean="0"/>
              <a:t> i kako je završio napad na SSSR? I na što nisu navikli njemački vojnici?</a:t>
            </a:r>
            <a:endParaRPr lang="hr-HR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hr-HR" dirty="0" smtClean="0"/>
              <a:t>SAD pomaže saveznicima ali vodi politiku samoizolacije.</a:t>
            </a:r>
          </a:p>
          <a:p>
            <a:endParaRPr lang="hr-HR" dirty="0"/>
          </a:p>
          <a:p>
            <a:r>
              <a:rPr lang="hr-HR" b="1" i="1" dirty="0" smtClean="0"/>
              <a:t>1941. nakon japanskog napada na </a:t>
            </a:r>
            <a:r>
              <a:rPr lang="hr-HR" b="1" i="1" dirty="0" err="1" smtClean="0"/>
              <a:t>Pearl</a:t>
            </a:r>
            <a:r>
              <a:rPr lang="hr-HR" b="1" i="1" dirty="0" smtClean="0"/>
              <a:t> Harbour SAD ulazi u rat. (napiši u bilježnicu!)</a:t>
            </a:r>
          </a:p>
          <a:p>
            <a:r>
              <a:rPr lang="hr-HR" b="1" i="1" dirty="0" smtClean="0"/>
              <a:t>Pogledaj video: </a:t>
            </a:r>
            <a:r>
              <a:rPr lang="hr-HR" dirty="0" smtClean="0">
                <a:hlinkClick r:id="rId2"/>
              </a:rPr>
              <a:t>https://www.youtube.com/watch?v=_jg07J-Ikiw</a:t>
            </a:r>
            <a:r>
              <a:rPr lang="hr-HR" dirty="0" smtClean="0"/>
              <a:t> do 4:20</a:t>
            </a:r>
            <a:endParaRPr lang="hr-HR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347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Drugi svjetski rat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7</cp:revision>
  <dcterms:created xsi:type="dcterms:W3CDTF">2020-03-17T16:59:56Z</dcterms:created>
  <dcterms:modified xsi:type="dcterms:W3CDTF">2020-03-17T17:44:26Z</dcterms:modified>
</cp:coreProperties>
</file>